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79" r:id="rId5"/>
    <p:sldId id="267" r:id="rId6"/>
    <p:sldId id="260" r:id="rId7"/>
    <p:sldId id="274" r:id="rId8"/>
    <p:sldId id="272" r:id="rId9"/>
    <p:sldId id="273" r:id="rId10"/>
    <p:sldId id="276" r:id="rId11"/>
    <p:sldId id="280" r:id="rId12"/>
    <p:sldId id="278" r:id="rId13"/>
    <p:sldId id="269" r:id="rId14"/>
    <p:sldId id="266" r:id="rId15"/>
    <p:sldId id="257" r:id="rId16"/>
    <p:sldId id="271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0C7-B8C3-42EA-370D-E3738314A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2926E-4158-E40F-06F0-808AF27DB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BCAE-9FE7-BC77-BF5C-78C6A396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1307-CF87-64F0-10AA-21107CC0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2412-FEDD-C58E-B311-0E76820D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7CF4-BB21-06E7-EAE0-6042237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D7042-27BC-8BA0-1FAB-55104FD58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6D71-7DEF-1B8E-742C-9CA7F03D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83F4-8723-8D4C-F599-31CEBAA9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587AD-B676-52DC-90D9-2FB9A93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27957-E408-BA46-6F8A-1AF7E1007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A8CEF-AD13-A346-BC44-FF0DC8A57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E35E-E9EA-887E-E7A6-9230C22B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2804-2223-9447-BEA0-64DF8929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BDCF-9176-17E1-6343-B113D9E3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CD7D-06AA-36A8-963C-5FBAE941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CAA8-FE7E-80F2-3BBA-B928FA38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97994-B253-FBF9-E7C0-AEC3761B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C6BE-75F6-BDDD-B92B-826B287C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5041-CD70-2968-8776-81237D78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C901-C158-CD15-498B-897AEA27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6DE7-5394-CA80-50FC-6350792F0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019E3-35F3-9457-D231-46CCDB19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6E84-034E-D7B9-028E-793CBAE6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E2538-3681-156D-DE13-466DAA1B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2F2A-675C-0891-1621-C7398DDE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E9A3-347A-6833-92B1-1EE9A861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B4705-0476-7E77-BDFE-408BF564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18960-BA31-152E-39E4-6D1973E9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E5291-0D9C-F454-73C5-62BCEB16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80BF-E5AE-30A0-DCD0-85C060A5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1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EA75-EE1D-D7FC-56E3-69740934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A178-C80A-010D-CFEA-C7B8F041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8C616-419C-7079-656A-3C4CBFC4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B19DA-F54A-878F-4E62-D151410F2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32F63-1B7F-610E-1417-74F102303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D92A1-D8B1-4114-B1B4-6F4E77CF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94455-FCB6-7A74-1E69-6969601B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C05B1-18FD-7B5A-AC6F-8AEFA48E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8929-3592-BFD1-C4ED-27FF108C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EA3C7-AFD6-4AC7-93CD-01CD99B7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8D81-2E39-6116-ACB2-E909334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B7AB5-9FE0-581B-B0DB-5C7CB20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24710-590A-2449-2DEC-9F518557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B485-E3C7-2FEB-EEB9-255B1FE4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7D062-19C4-D4FA-4B37-C55154E5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B64B-CE14-13DD-7E2B-EAB7423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29CD-1098-1253-18C5-27D5C295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A8F90-938F-0257-130D-63B88145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B6FEB-6E05-8A5C-FD96-42D9CE4B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9752D-B877-1C5C-127A-18509B4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BC9CC-0D5F-362C-1FC2-4573B5E4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4ADB-90A9-74F4-3289-011B191D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9DAD6-A3E6-59F5-DF3A-ABA5D26E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9A58E-19B4-56E5-145F-ABD04027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4CC5B-EE07-35BA-90E9-A37AED38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476E-9512-D6BA-73D0-C9502F85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6F2ED-3FF1-95A7-359D-C5E2ECAD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E43F3-2A3D-C848-4DAC-2A3B52B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7A0D-84C4-1C77-E5B6-3E683B54C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8251-AF85-F908-7C0D-CAF403803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71150-661D-4E67-A26E-AFD2DF0035C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E8F3-A35B-D68A-E4EB-64CFB2A89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35ED-B532-ADEB-FC29-E12000491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keshmanral/fifa-data-for-eda-and-stat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ifa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oosball Playing">
            <a:extLst>
              <a:ext uri="{FF2B5EF4-FFF2-40B4-BE49-F238E27FC236}">
                <a16:creationId xmlns:a16="http://schemas.microsoft.com/office/drawing/2014/main" id="{D01BFFA1-1B87-8581-3533-B4D655456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4F3B-050B-F511-329C-CEA531D71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FIFA Statistics and </a:t>
            </a:r>
            <a:b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F20F0-8B8E-1548-3C64-4D3AA09B0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074" y="52497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Group Members: Jacob Woolley, Viktor Bondarenko, </a:t>
            </a:r>
            <a:b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Joseph Kennedy, Micah Korinek</a:t>
            </a:r>
          </a:p>
        </p:txBody>
      </p:sp>
    </p:spTree>
    <p:extLst>
      <p:ext uri="{BB962C8B-B14F-4D97-AF65-F5344CB8AC3E}">
        <p14:creationId xmlns:p14="http://schemas.microsoft.com/office/powerpoint/2010/main" val="8687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C3FC5-5E97-D813-77EF-895763D79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ccer goal in net">
            <a:extLst>
              <a:ext uri="{FF2B5EF4-FFF2-40B4-BE49-F238E27FC236}">
                <a16:creationId xmlns:a16="http://schemas.microsoft.com/office/drawing/2014/main" id="{2DA8C65D-CE34-848A-D1C5-86B36966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26E197-5418-7164-B039-A2D0456D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4A7BED-CA52-DEC2-B163-BE63F55A50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 of Stat Points vs Wage </a:t>
            </a:r>
            <a:br>
              <a:rPr lang="en-US"/>
            </a:br>
            <a:r>
              <a:rPr lang="en-US" sz="2400"/>
              <a:t>(Goalkeepers in Orange)</a:t>
            </a:r>
            <a:endParaRPr lang="en-US" sz="2400" dirty="0"/>
          </a:p>
        </p:txBody>
      </p:sp>
      <p:pic>
        <p:nvPicPr>
          <p:cNvPr id="11" name="Content Placeholder 4" descr="A graph of blue and orange dots&#10;&#10;Description automatically generated">
            <a:extLst>
              <a:ext uri="{FF2B5EF4-FFF2-40B4-BE49-F238E27FC236}">
                <a16:creationId xmlns:a16="http://schemas.microsoft.com/office/drawing/2014/main" id="{BC4124A3-B728-2DD1-0A57-9603CF9E1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1482253" y="2133599"/>
            <a:ext cx="9227493" cy="4043363"/>
          </a:xfrm>
        </p:spPr>
      </p:pic>
    </p:spTree>
    <p:extLst>
      <p:ext uri="{BB962C8B-B14F-4D97-AF65-F5344CB8AC3E}">
        <p14:creationId xmlns:p14="http://schemas.microsoft.com/office/powerpoint/2010/main" val="372119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B01E-951D-2457-0A40-60964B4A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corner kick area of the soccer field">
            <a:extLst>
              <a:ext uri="{FF2B5EF4-FFF2-40B4-BE49-F238E27FC236}">
                <a16:creationId xmlns:a16="http://schemas.microsoft.com/office/drawing/2014/main" id="{F202A6F2-C2B9-A220-7159-052A7637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AB740-AEF5-75EE-C84B-E621A137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-268919"/>
            <a:ext cx="10119360" cy="189991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Football Clubs with Highest Average Wages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D8029-88A7-FBFA-5399-2E9A52695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0BE94AC-E8F2-DD38-CD6D-36D0FC763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3189" r="1" b="-24286"/>
          <a:stretch/>
        </p:blipFill>
        <p:spPr>
          <a:xfrm>
            <a:off x="475734" y="1310640"/>
            <a:ext cx="7804666" cy="6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5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6A654-1187-2DDA-F6FC-146902F5D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corner kick area of the soccer field">
            <a:extLst>
              <a:ext uri="{FF2B5EF4-FFF2-40B4-BE49-F238E27FC236}">
                <a16:creationId xmlns:a16="http://schemas.microsoft.com/office/drawing/2014/main" id="{EE271FB1-CF7D-1489-0B4E-536E06E8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The corner kick area of the soccer field">
            <a:extLst>
              <a:ext uri="{FF2B5EF4-FFF2-40B4-BE49-F238E27FC236}">
                <a16:creationId xmlns:a16="http://schemas.microsoft.com/office/drawing/2014/main" id="{7D59456B-C47F-2F25-E9A9-AC2301393B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5884" r="-1" b="-1"/>
          <a:stretch/>
        </p:blipFill>
        <p:spPr>
          <a:xfrm>
            <a:off x="2" y="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CDC30-1D0C-9B99-015B-FFFFC3F9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Age vs Wage</a:t>
            </a: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86CE799D-DE29-149B-B0F0-D70B6D82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/>
          <a:stretch/>
        </p:blipFill>
        <p:spPr>
          <a:xfrm>
            <a:off x="1544924" y="1498527"/>
            <a:ext cx="9346595" cy="501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9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DBEE2-16A0-0BD6-7011-09B469D9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2ADA-2D1F-C9D9-7B91-979C77F8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8377-249D-BD3E-5F36-C043D910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4F7F-48D0-B895-2CF7-2505DB31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Removed goalkeepers and goalkeeping data</a:t>
            </a:r>
          </a:p>
          <a:p>
            <a:r>
              <a:rPr lang="en-US" sz="2400" dirty="0"/>
              <a:t>Removed players without club affiliations/wages</a:t>
            </a:r>
          </a:p>
          <a:p>
            <a:r>
              <a:rPr lang="en-US" sz="2400" dirty="0"/>
              <a:t>Quantified dominant foot</a:t>
            </a:r>
          </a:p>
          <a:p>
            <a:r>
              <a:rPr lang="en-US" sz="2400" dirty="0"/>
              <a:t>Removed non-numeric categories</a:t>
            </a:r>
          </a:p>
          <a:p>
            <a:r>
              <a:rPr lang="en-US" sz="2400" dirty="0"/>
              <a:t>Deleted days joined column</a:t>
            </a:r>
          </a:p>
        </p:txBody>
      </p:sp>
    </p:spTree>
    <p:extLst>
      <p:ext uri="{BB962C8B-B14F-4D97-AF65-F5344CB8AC3E}">
        <p14:creationId xmlns:p14="http://schemas.microsoft.com/office/powerpoint/2010/main" val="285118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CC94F-A2CB-ECF3-F73F-57A79DA8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sball table close-up">
            <a:extLst>
              <a:ext uri="{FF2B5EF4-FFF2-40B4-BE49-F238E27FC236}">
                <a16:creationId xmlns:a16="http://schemas.microsoft.com/office/drawing/2014/main" id="{582B7D51-8523-8B6A-2817-2CFB18EB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0" r="2293" b="-1"/>
          <a:stretch/>
        </p:blipFill>
        <p:spPr>
          <a:xfrm>
            <a:off x="-392893" y="10"/>
            <a:ext cx="8992883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866C3-A689-57A5-BC18-60D324C5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Testing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B96E-B09D-9A62-F1F2-71765223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2553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F2D7-BFB0-AEDD-9D73-0909FE99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312B3F-08F5-DBB9-0EB9-94BB42EEA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5884"/>
              </p:ext>
            </p:extLst>
          </p:nvPr>
        </p:nvGraphicFramePr>
        <p:xfrm>
          <a:off x="6211172" y="457835"/>
          <a:ext cx="5257800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677039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3609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75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61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0.804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1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5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48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12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95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Linear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39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RBF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5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6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8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76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goal in the net">
            <a:extLst>
              <a:ext uri="{FF2B5EF4-FFF2-40B4-BE49-F238E27FC236}">
                <a16:creationId xmlns:a16="http://schemas.microsoft.com/office/drawing/2014/main" id="{9A65F645-809A-C65D-9E33-0170141B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F8731-7775-F65E-2251-C9832C0C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3907F-3433-7A8D-E8BC-47C376E0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9342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8773-D6EA-F118-4F99-546649A7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675880CE-E355-CB75-FF32-C435EDACE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0" y="1946205"/>
            <a:ext cx="5178675" cy="4351338"/>
          </a:xfrm>
        </p:spPr>
      </p:pic>
      <p:pic>
        <p:nvPicPr>
          <p:cNvPr id="7" name="Picture 6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7F74A454-0BE4-7FC6-9EBC-BA7626C5B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25" y="2477577"/>
            <a:ext cx="5748726" cy="32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4845-6A15-404E-AC2C-C88651E8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71CA9-2FA6-E581-DB13-BC28D23B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1955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6F06C-E997-1053-32A2-83649DA1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E606-9C53-7275-0D26-C21E9F5D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0"/>
            <a:ext cx="3822189" cy="4327843"/>
          </a:xfrm>
        </p:spPr>
        <p:txBody>
          <a:bodyPr>
            <a:normAutofit/>
          </a:bodyPr>
          <a:lstStyle/>
          <a:p>
            <a:r>
              <a:rPr lang="en-US" sz="2400" dirty="0"/>
              <a:t>Wanted to work with sports statistics</a:t>
            </a:r>
          </a:p>
          <a:p>
            <a:r>
              <a:rPr lang="en-US" sz="2400" dirty="0"/>
              <a:t>Difficult to find large enough datasets</a:t>
            </a:r>
          </a:p>
          <a:p>
            <a:r>
              <a:rPr lang="en-US" sz="2400" dirty="0"/>
              <a:t>Kaggle.com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Sports Data Analysis</a:t>
            </a:r>
            <a:br>
              <a:rPr lang="en-US" sz="2400" dirty="0"/>
            </a:br>
            <a:r>
              <a:rPr lang="en-US" sz="2400" dirty="0"/>
              <a:t>Usability: 8.53</a:t>
            </a:r>
          </a:p>
          <a:p>
            <a:r>
              <a:rPr lang="en-US" sz="2400" dirty="0"/>
              <a:t>Originally from </a:t>
            </a:r>
            <a:r>
              <a:rPr lang="en-US" sz="2400" dirty="0">
                <a:hlinkClick r:id="rId4"/>
              </a:rPr>
              <a:t>sofifa.com</a:t>
            </a:r>
            <a:endParaRPr lang="en-US" sz="2400" dirty="0"/>
          </a:p>
          <a:p>
            <a:pPr lvl="1"/>
            <a:r>
              <a:rPr lang="en-US" dirty="0"/>
              <a:t>Companion to video game FIFA for data on choosing players</a:t>
            </a:r>
          </a:p>
        </p:txBody>
      </p:sp>
    </p:spTree>
    <p:extLst>
      <p:ext uri="{BB962C8B-B14F-4D97-AF65-F5344CB8AC3E}">
        <p14:creationId xmlns:p14="http://schemas.microsoft.com/office/powerpoint/2010/main" val="421820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39C0C615-197D-88B4-57C0-95A6A1D186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B971F-9457-518D-3821-88862DFC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BC93-C12E-F359-67BF-0A5C08AE6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61" y="1472010"/>
            <a:ext cx="4266234" cy="4351338"/>
          </a:xfrm>
        </p:spPr>
        <p:txBody>
          <a:bodyPr/>
          <a:lstStyle/>
          <a:p>
            <a:r>
              <a:rPr lang="en-US" sz="2400" dirty="0"/>
              <a:t>Around 18,000 players</a:t>
            </a:r>
          </a:p>
          <a:p>
            <a:r>
              <a:rPr lang="en-US" sz="2400" dirty="0"/>
              <a:t>Calculating for player wage</a:t>
            </a:r>
          </a:p>
          <a:p>
            <a:r>
              <a:rPr lang="en-US" sz="2400" dirty="0"/>
              <a:t>Basic statistics (age, height, weight, etc.)</a:t>
            </a:r>
          </a:p>
          <a:p>
            <a:r>
              <a:rPr lang="en-US" sz="2400" dirty="0"/>
              <a:t>34 soccer statistics for each player </a:t>
            </a:r>
            <a:br>
              <a:rPr lang="en-US" sz="2400" dirty="0"/>
            </a:br>
            <a:r>
              <a:rPr lang="en-US" sz="2400" dirty="0"/>
              <a:t>(dribbling, ball control, stamina, etc.)</a:t>
            </a:r>
          </a:p>
          <a:p>
            <a:pPr lvl="1"/>
            <a:r>
              <a:rPr lang="en-US" sz="2000" dirty="0"/>
              <a:t>Rated from 1 to 100</a:t>
            </a:r>
          </a:p>
          <a:p>
            <a:endParaRPr lang="en-US" dirty="0"/>
          </a:p>
        </p:txBody>
      </p:sp>
      <p:pic>
        <p:nvPicPr>
          <p:cNvPr id="5" name="Picture 4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75790FFC-DE86-E4D1-8C18-11995B633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98" y="1253330"/>
            <a:ext cx="7075957" cy="49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8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854A6B0F-6102-CA42-9851-1C32D56D17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A2FAE-DFB7-5F3B-59C8-04162CA1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Dataset: Lionel Messi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68E5B3-CB32-97BC-15B5-968801CC7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08321"/>
            <a:ext cx="10515599" cy="5549679"/>
          </a:xfrm>
        </p:spPr>
      </p:pic>
    </p:spTree>
    <p:extLst>
      <p:ext uri="{BB962C8B-B14F-4D97-AF65-F5344CB8AC3E}">
        <p14:creationId xmlns:p14="http://schemas.microsoft.com/office/powerpoint/2010/main" val="43320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2951D-B368-859B-4E43-3A0813617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oosball soccer players">
            <a:extLst>
              <a:ext uri="{FF2B5EF4-FFF2-40B4-BE49-F238E27FC236}">
                <a16:creationId xmlns:a16="http://schemas.microsoft.com/office/drawing/2014/main" id="{F8491F0F-50FD-FFF9-A8CF-1D6BEB14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6"/>
          <a:stretch/>
        </p:blipFill>
        <p:spPr>
          <a:xfrm>
            <a:off x="-1203767" y="10"/>
            <a:ext cx="1018572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3F113-8B25-F831-D886-F5647768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C7DA-78D5-9B50-2930-0B1199B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Around 18,000 players</a:t>
            </a:r>
          </a:p>
          <a:p>
            <a:r>
              <a:rPr lang="en-US" sz="2600" dirty="0"/>
              <a:t>Calculating for player wage</a:t>
            </a:r>
          </a:p>
          <a:p>
            <a:r>
              <a:rPr lang="en-US" sz="2600" dirty="0"/>
              <a:t>Basic statistics (age, height, weight, etc.)</a:t>
            </a:r>
          </a:p>
          <a:p>
            <a:r>
              <a:rPr lang="en-US" sz="2600" dirty="0"/>
              <a:t>34 soccer statistics for each player </a:t>
            </a:r>
            <a:br>
              <a:rPr lang="en-US" sz="2600" dirty="0"/>
            </a:br>
            <a:r>
              <a:rPr lang="en-US" sz="2600" dirty="0"/>
              <a:t>(dribbling, ball control, stamina, etc.)</a:t>
            </a:r>
          </a:p>
          <a:p>
            <a:pPr lvl="1"/>
            <a:r>
              <a:rPr lang="en-US" sz="2600" dirty="0"/>
              <a:t>Rated from 1 to 100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715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A0481-421F-F96C-C443-3DD13D9E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Heatmap of Player Nationalities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C4F5B-F9A5-67A7-8F8F-5655CF1C9533}"/>
              </a:ext>
            </a:extLst>
          </p:cNvPr>
          <p:cNvGrpSpPr/>
          <p:nvPr/>
        </p:nvGrpSpPr>
        <p:grpSpPr>
          <a:xfrm>
            <a:off x="603702" y="1575459"/>
            <a:ext cx="10984596" cy="5282541"/>
            <a:chOff x="683289" y="492369"/>
            <a:chExt cx="9641394" cy="4300696"/>
          </a:xfrm>
        </p:grpSpPr>
        <p:pic>
          <p:nvPicPr>
            <p:cNvPr id="5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283D4C04-BE40-8D41-AA30-6D2479F180DE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" t="9856" r="15317" b="4056"/>
            <a:stretch/>
          </p:blipFill>
          <p:spPr>
            <a:xfrm>
              <a:off x="683289" y="492369"/>
              <a:ext cx="9641394" cy="4300696"/>
            </a:xfrm>
          </p:spPr>
        </p:pic>
        <p:pic>
          <p:nvPicPr>
            <p:cNvPr id="6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FBFFC8D4-1863-910A-B925-036FE4CB4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07" t="564" b="88166"/>
            <a:stretch/>
          </p:blipFill>
          <p:spPr>
            <a:xfrm>
              <a:off x="763783" y="4000431"/>
              <a:ext cx="1921362" cy="79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87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corner kick area of the soccer field">
            <a:extLst>
              <a:ext uri="{FF2B5EF4-FFF2-40B4-BE49-F238E27FC236}">
                <a16:creationId xmlns:a16="http://schemas.microsoft.com/office/drawing/2014/main" id="{A9EAA7F8-5236-347E-2E8A-B7FF0076ED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05152-249E-8A21-BA9F-D9DBCAD0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Paid Players by Nationality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2BC2648-15B3-8065-AA0F-564BDCA32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8909" r="11941" b="42656"/>
          <a:stretch/>
        </p:blipFill>
        <p:spPr>
          <a:xfrm>
            <a:off x="205595" y="1690688"/>
            <a:ext cx="11780809" cy="4334192"/>
          </a:xfrm>
        </p:spPr>
      </p:pic>
      <p:pic>
        <p:nvPicPr>
          <p:cNvPr id="6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0AA07EA-C697-E3DB-5FB3-DE952B73E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2" t="4991" r="404" b="71402"/>
          <a:stretch/>
        </p:blipFill>
        <p:spPr>
          <a:xfrm>
            <a:off x="9880599" y="2790873"/>
            <a:ext cx="1473201" cy="19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2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corner kick area of the soccer field">
            <a:extLst>
              <a:ext uri="{FF2B5EF4-FFF2-40B4-BE49-F238E27FC236}">
                <a16:creationId xmlns:a16="http://schemas.microsoft.com/office/drawing/2014/main" id="{189BD2AE-4430-9503-875A-CE25AB78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FF9EF-0EB6-3CC6-C253-6D0E4BB3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720" y="-146748"/>
            <a:ext cx="10119360" cy="189991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Football Clubs with Highest Average Wages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82EEE-3458-087C-8CD8-C2D73C7BD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5AE56C-2910-1F52-1154-3F868E89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9" t="3189" r="1" b="-24286"/>
          <a:stretch/>
        </p:blipFill>
        <p:spPr>
          <a:xfrm>
            <a:off x="475734" y="1310640"/>
            <a:ext cx="7804666" cy="6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ccer goal in net">
            <a:extLst>
              <a:ext uri="{FF2B5EF4-FFF2-40B4-BE49-F238E27FC236}">
                <a16:creationId xmlns:a16="http://schemas.microsoft.com/office/drawing/2014/main" id="{D516CB5F-7319-010F-E22B-1A349985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4CB0-E82E-F500-1D93-F87F65E0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7D5A5-DDD8-9922-F0B6-25C62EF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13AB3E-86C6-A245-13BA-9D6156A58B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 of Stat Points vs Wage</a:t>
            </a:r>
          </a:p>
        </p:txBody>
      </p:sp>
      <p:pic>
        <p:nvPicPr>
          <p:cNvPr id="8" name="Content Placeholder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824716D9-D2E9-FC88-31E7-C2674F1A8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1495158" y="2133599"/>
            <a:ext cx="9201683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251</Words>
  <Application>Microsoft Office PowerPoint</Application>
  <PresentationFormat>Widescreen</PresentationFormat>
  <Paragraphs>57</Paragraphs>
  <Slides>17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FIFA Statistics and  Machine Learning</vt:lpstr>
      <vt:lpstr>Data Source</vt:lpstr>
      <vt:lpstr>Our Dataset</vt:lpstr>
      <vt:lpstr>Sample Dataset: Lionel Messi</vt:lpstr>
      <vt:lpstr>Our Dataset</vt:lpstr>
      <vt:lpstr>Heatmap of Player Nationalities</vt:lpstr>
      <vt:lpstr>Top Paid Players by Nationality</vt:lpstr>
      <vt:lpstr>Football Clubs with Highest Average Wages </vt:lpstr>
      <vt:lpstr>PowerPoint Presentation</vt:lpstr>
      <vt:lpstr>PowerPoint Presentation</vt:lpstr>
      <vt:lpstr>Football Clubs with Highest Average Wages </vt:lpstr>
      <vt:lpstr>Age vs Wage</vt:lpstr>
      <vt:lpstr>Cleaning the Data</vt:lpstr>
      <vt:lpstr>Testing the Models</vt:lpstr>
      <vt:lpstr>Model Results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Micah Korinek</dc:creator>
  <cp:lastModifiedBy>Micah Korinek</cp:lastModifiedBy>
  <cp:revision>2</cp:revision>
  <dcterms:created xsi:type="dcterms:W3CDTF">2024-12-12T22:15:13Z</dcterms:created>
  <dcterms:modified xsi:type="dcterms:W3CDTF">2024-12-13T02:28:56Z</dcterms:modified>
</cp:coreProperties>
</file>